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18/01/2023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78185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18/01/2023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469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18/01/2023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734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18/01/2023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4173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18/01/2023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6315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18/01/2023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89246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18/01/2023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4352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18/01/2023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43323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18/01/2023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840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18/01/2023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03038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18/01/2023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0836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BAF7A-3450-48AE-8CBA-2524B60C276A}" type="datetimeFigureOut">
              <a:rPr lang="es-CO" smtClean="0"/>
              <a:t>18/01/2023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4228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633884" y="301985"/>
            <a:ext cx="20363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Pedido Tablet </a:t>
            </a:r>
            <a:r>
              <a:rPr lang="es-CO" dirty="0" err="1"/>
              <a:t>Ipad</a:t>
            </a:r>
            <a:r>
              <a:rPr lang="es-CO" dirty="0"/>
              <a:t>:</a:t>
            </a:r>
          </a:p>
          <a:p>
            <a:r>
              <a:rPr lang="es-CO" dirty="0"/>
              <a:t>Cantidad: 1 </a:t>
            </a:r>
          </a:p>
          <a:p>
            <a:endParaRPr lang="es-CO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C3383E2-AA72-8C3A-1F88-76B787D15B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7234" y="1342220"/>
            <a:ext cx="3628742" cy="498779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94D1352A-EB2B-364F-E3B4-44F9E54CC9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8658" y="1342220"/>
            <a:ext cx="3387235" cy="498779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709FA7C-4F5E-BF42-7C8E-C71D689FF1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964" y="1225315"/>
            <a:ext cx="3931535" cy="510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9644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7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Fragozo, Jose Gregorio</dc:creator>
  <cp:lastModifiedBy>Fragozo, Jose Gregorio</cp:lastModifiedBy>
  <cp:revision>16</cp:revision>
  <dcterms:created xsi:type="dcterms:W3CDTF">2022-03-17T20:11:24Z</dcterms:created>
  <dcterms:modified xsi:type="dcterms:W3CDTF">2023-01-18T21:25:58Z</dcterms:modified>
</cp:coreProperties>
</file>